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75" r:id="rId3"/>
    <p:sldId id="265" r:id="rId4"/>
    <p:sldId id="271" r:id="rId5"/>
    <p:sldId id="272" r:id="rId6"/>
    <p:sldId id="273" r:id="rId7"/>
    <p:sldId id="27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218" autoAdjust="0"/>
  </p:normalViewPr>
  <p:slideViewPr>
    <p:cSldViewPr snapToGrid="0">
      <p:cViewPr varScale="1">
        <p:scale>
          <a:sx n="63" d="100"/>
          <a:sy n="63" d="100"/>
        </p:scale>
        <p:origin x="804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austincc.edu/help/myacc-and-online-services-instruct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Learning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891" y="1853755"/>
            <a:ext cx="9964963" cy="12005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/>
              <a:t>To learn how to send your CRCA and ACC transcripts to a university.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81208" y="3386731"/>
            <a:ext cx="63823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Agenda: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/>
              <a:t>1. Announcements</a:t>
            </a:r>
          </a:p>
          <a:p>
            <a:pPr algn="ctr"/>
            <a:r>
              <a:rPr lang="en-US" sz="3200" dirty="0"/>
              <a:t>2. Slideshow</a:t>
            </a:r>
          </a:p>
        </p:txBody>
      </p:sp>
    </p:spTree>
    <p:extLst>
      <p:ext uri="{BB962C8B-B14F-4D97-AF65-F5344CB8AC3E}">
        <p14:creationId xmlns:p14="http://schemas.microsoft.com/office/powerpoint/2010/main" val="1324941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C00000"/>
                </a:solidFill>
              </a:rPr>
              <a:t>Upcoming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891" y="1853755"/>
            <a:ext cx="9964963" cy="1200530"/>
          </a:xfrm>
        </p:spPr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Thursday, October 1- Mandatory Virtual 12</a:t>
            </a:r>
            <a:r>
              <a:rPr lang="en-US" sz="2800" baseline="30000" dirty="0"/>
              <a:t>th</a:t>
            </a:r>
            <a:r>
              <a:rPr lang="en-US" sz="2800" dirty="0"/>
              <a:t> Grade Parent Night 6-7 PM/ FAFSA is ONLINE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Saturday, October 3- SAT Test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Tuesday, October 6- Virtual FAFSA Workshop 6:00-8:00pm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en-US" sz="2800" dirty="0"/>
              <a:t>Friday, October 9-Monday, October 12- BISD Holiday, ACC still has class on Monday</a:t>
            </a:r>
          </a:p>
          <a:p>
            <a:pPr marL="0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4782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3" y="175492"/>
            <a:ext cx="9603275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Do I send my ACC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6" y="1865745"/>
            <a:ext cx="4394501" cy="4525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Go to this website: 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https://www.austincc.edu/help/myacc-and-online-services-instructions</a:t>
            </a:r>
            <a:endParaRPr lang="en-US" sz="2200" dirty="0"/>
          </a:p>
          <a:p>
            <a:pPr marL="0" indent="0">
              <a:buNone/>
            </a:pPr>
            <a:r>
              <a:rPr lang="en-US" sz="2200" dirty="0"/>
              <a:t>And use the Student Login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8FEC7-D305-4E0F-B86F-AE9E1621F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527" y="1874982"/>
            <a:ext cx="7479447" cy="490289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EF798C2-0EBF-489D-BA85-5C251E2F8E3A}"/>
              </a:ext>
            </a:extLst>
          </p:cNvPr>
          <p:cNvCxnSpPr>
            <a:cxnSpLocks/>
          </p:cNvCxnSpPr>
          <p:nvPr/>
        </p:nvCxnSpPr>
        <p:spPr>
          <a:xfrm>
            <a:off x="3289955" y="3619893"/>
            <a:ext cx="1932494" cy="5938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464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3" y="175492"/>
            <a:ext cx="9603275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Do I send my ACC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65745"/>
            <a:ext cx="3316722" cy="4525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After you Login you will choose Transcript Request from the drop down menu under Admissions &amp; Records.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5D8FEC7-D305-4E0F-B86F-AE9E1621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3527" y="1874982"/>
            <a:ext cx="7479447" cy="49028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0D42DB-77AE-41BB-A63F-9CDF2F11AE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48" y="1955108"/>
            <a:ext cx="8716251" cy="490289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0915B25-907E-4949-BE13-BB310A3CE654}"/>
              </a:ext>
            </a:extLst>
          </p:cNvPr>
          <p:cNvCxnSpPr>
            <a:cxnSpLocks/>
          </p:cNvCxnSpPr>
          <p:nvPr/>
        </p:nvCxnSpPr>
        <p:spPr>
          <a:xfrm>
            <a:off x="1442343" y="3789575"/>
            <a:ext cx="3412461" cy="73529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68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3" y="175492"/>
            <a:ext cx="9603275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Do I send my ACC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65745"/>
            <a:ext cx="3316722" cy="4525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Now you will choose to send it electronically or by mail. First click electronic to see if your college is listed. This will arrive within a few hours. </a:t>
            </a:r>
          </a:p>
          <a:p>
            <a:pPr marL="0" indent="0">
              <a:buNone/>
            </a:pPr>
            <a:r>
              <a:rPr lang="en-US" sz="2200" dirty="0"/>
              <a:t>If your college is not listed, choose mailed. This will arrive in a few days.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692818-549F-4F55-A60E-0B098F034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515" y="1882415"/>
            <a:ext cx="8540686" cy="48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69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3" y="175492"/>
            <a:ext cx="9603275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Do I send my ACC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65745"/>
            <a:ext cx="3316722" cy="4525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If you choose electronic, here is the list of colleges. Most colleges in Texas are here.</a:t>
            </a:r>
          </a:p>
          <a:p>
            <a:pPr marL="0" indent="0">
              <a:buNone/>
            </a:pPr>
            <a:r>
              <a:rPr lang="en-US" sz="2200" dirty="0"/>
              <a:t>Once you order your transcript, it will be listed here.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04AD50-DF3D-420F-9E3C-7514C45D7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748" y="1955109"/>
            <a:ext cx="8557225" cy="47274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5DB17B-9B53-4F37-BB14-29F90BCA9433}"/>
              </a:ext>
            </a:extLst>
          </p:cNvPr>
          <p:cNvCxnSpPr/>
          <p:nvPr/>
        </p:nvCxnSpPr>
        <p:spPr>
          <a:xfrm>
            <a:off x="1046375" y="4722829"/>
            <a:ext cx="3469064" cy="9238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501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2343" y="175492"/>
            <a:ext cx="9603275" cy="157941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/>
              <a:t>How Do I send my CRCA transcripts?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7" y="1865745"/>
            <a:ext cx="3316722" cy="452581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Go to: </a:t>
            </a:r>
          </a:p>
          <a:p>
            <a:pPr marL="0" indent="0">
              <a:buNone/>
            </a:pPr>
            <a:r>
              <a:rPr lang="en-US" sz="2200" dirty="0"/>
              <a:t>https://classroom.google.com/u/0/w/MTIzNjY0MjI4NDIx/t/all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C0FC69-F993-47D7-A122-56AC653EC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47" y="1932495"/>
            <a:ext cx="8451654" cy="475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9128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915</TotalTime>
  <Words>254</Words>
  <Application>Microsoft Office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Gill Sans MT</vt:lpstr>
      <vt:lpstr>Wingdings</vt:lpstr>
      <vt:lpstr>Gallery</vt:lpstr>
      <vt:lpstr>Learning Objective</vt:lpstr>
      <vt:lpstr>Upcoming Events</vt:lpstr>
      <vt:lpstr>How Do I send my ACC transcripts?</vt:lpstr>
      <vt:lpstr>How Do I send my ACC transcripts?</vt:lpstr>
      <vt:lpstr>How Do I send my ACC transcripts?</vt:lpstr>
      <vt:lpstr>How Do I send my ACC transcripts?</vt:lpstr>
      <vt:lpstr>How Do I send my CRCA transcripts?</vt:lpstr>
    </vt:vector>
  </TitlesOfParts>
  <Company>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Objective</dc:title>
  <dc:creator>Joshua Gordon</dc:creator>
  <cp:lastModifiedBy>Joshua Gordon</cp:lastModifiedBy>
  <cp:revision>100</cp:revision>
  <dcterms:created xsi:type="dcterms:W3CDTF">2018-09-06T16:43:27Z</dcterms:created>
  <dcterms:modified xsi:type="dcterms:W3CDTF">2020-09-25T16:04:13Z</dcterms:modified>
</cp:coreProperties>
</file>